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4764088" cy="3602038"/>
  <p:notesSz cx="20104100" cy="3981450"/>
  <p:defaultTextStyle>
    <a:defPPr>
      <a:defRPr lang="en-US"/>
    </a:defPPr>
    <a:lvl1pPr marL="0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9423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8846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8269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7692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7115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6538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5961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35384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06">
          <p15:clr>
            <a:srgbClr val="A4A3A4"/>
          </p15:clr>
        </p15:guide>
        <p15:guide id="2" pos="5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B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222" d="100"/>
          <a:sy n="222" d="100"/>
        </p:scale>
        <p:origin x="1976" y="184"/>
      </p:cViewPr>
      <p:guideLst>
        <p:guide orient="horz" pos="2606"/>
        <p:guide pos="5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57307" y="1116632"/>
            <a:ext cx="4049475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14613" y="2017142"/>
            <a:ext cx="333486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384721"/>
          </a:xfrm>
        </p:spPr>
        <p:txBody>
          <a:bodyPr lIns="0" tIns="0" rIns="0" bIns="0"/>
          <a:lstStyle>
            <a:lvl1pPr>
              <a:defRPr sz="25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384721"/>
          </a:xfrm>
        </p:spPr>
        <p:txBody>
          <a:bodyPr lIns="0" tIns="0" rIns="0" bIns="0"/>
          <a:lstStyle>
            <a:lvl1pPr>
              <a:defRPr sz="25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8205" y="828469"/>
            <a:ext cx="207237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453506" y="828469"/>
            <a:ext cx="207237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384721"/>
          </a:xfrm>
        </p:spPr>
        <p:txBody>
          <a:bodyPr lIns="0" tIns="0" rIns="0" bIns="0"/>
          <a:lstStyle>
            <a:lvl1pPr>
              <a:defRPr sz="25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8205" y="828469"/>
            <a:ext cx="42876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619790" y="3349895"/>
            <a:ext cx="1524508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38205" y="3349895"/>
            <a:ext cx="1095740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430144" y="3349895"/>
            <a:ext cx="1095740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29423">
        <a:defRPr>
          <a:latin typeface="+mn-lt"/>
          <a:ea typeface="+mn-ea"/>
          <a:cs typeface="+mn-cs"/>
        </a:defRPr>
      </a:lvl2pPr>
      <a:lvl3pPr marL="458846">
        <a:defRPr>
          <a:latin typeface="+mn-lt"/>
          <a:ea typeface="+mn-ea"/>
          <a:cs typeface="+mn-cs"/>
        </a:defRPr>
      </a:lvl3pPr>
      <a:lvl4pPr marL="688269">
        <a:defRPr>
          <a:latin typeface="+mn-lt"/>
          <a:ea typeface="+mn-ea"/>
          <a:cs typeface="+mn-cs"/>
        </a:defRPr>
      </a:lvl4pPr>
      <a:lvl5pPr marL="917692">
        <a:defRPr>
          <a:latin typeface="+mn-lt"/>
          <a:ea typeface="+mn-ea"/>
          <a:cs typeface="+mn-cs"/>
        </a:defRPr>
      </a:lvl5pPr>
      <a:lvl6pPr marL="1147115">
        <a:defRPr>
          <a:latin typeface="+mn-lt"/>
          <a:ea typeface="+mn-ea"/>
          <a:cs typeface="+mn-cs"/>
        </a:defRPr>
      </a:lvl6pPr>
      <a:lvl7pPr marL="1376538">
        <a:defRPr>
          <a:latin typeface="+mn-lt"/>
          <a:ea typeface="+mn-ea"/>
          <a:cs typeface="+mn-cs"/>
        </a:defRPr>
      </a:lvl7pPr>
      <a:lvl8pPr marL="1605961">
        <a:defRPr>
          <a:latin typeface="+mn-lt"/>
          <a:ea typeface="+mn-ea"/>
          <a:cs typeface="+mn-cs"/>
        </a:defRPr>
      </a:lvl8pPr>
      <a:lvl9pPr marL="183538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29423">
        <a:defRPr>
          <a:latin typeface="+mn-lt"/>
          <a:ea typeface="+mn-ea"/>
          <a:cs typeface="+mn-cs"/>
        </a:defRPr>
      </a:lvl2pPr>
      <a:lvl3pPr marL="458846">
        <a:defRPr>
          <a:latin typeface="+mn-lt"/>
          <a:ea typeface="+mn-ea"/>
          <a:cs typeface="+mn-cs"/>
        </a:defRPr>
      </a:lvl3pPr>
      <a:lvl4pPr marL="688269">
        <a:defRPr>
          <a:latin typeface="+mn-lt"/>
          <a:ea typeface="+mn-ea"/>
          <a:cs typeface="+mn-cs"/>
        </a:defRPr>
      </a:lvl4pPr>
      <a:lvl5pPr marL="917692">
        <a:defRPr>
          <a:latin typeface="+mn-lt"/>
          <a:ea typeface="+mn-ea"/>
          <a:cs typeface="+mn-cs"/>
        </a:defRPr>
      </a:lvl5pPr>
      <a:lvl6pPr marL="1147115">
        <a:defRPr>
          <a:latin typeface="+mn-lt"/>
          <a:ea typeface="+mn-ea"/>
          <a:cs typeface="+mn-cs"/>
        </a:defRPr>
      </a:lvl6pPr>
      <a:lvl7pPr marL="1376538">
        <a:defRPr>
          <a:latin typeface="+mn-lt"/>
          <a:ea typeface="+mn-ea"/>
          <a:cs typeface="+mn-cs"/>
        </a:defRPr>
      </a:lvl7pPr>
      <a:lvl8pPr marL="1605961">
        <a:defRPr>
          <a:latin typeface="+mn-lt"/>
          <a:ea typeface="+mn-ea"/>
          <a:cs typeface="+mn-cs"/>
        </a:defRPr>
      </a:lvl8pPr>
      <a:lvl9pPr marL="183538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270386" y="2462997"/>
            <a:ext cx="223316" cy="8525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32" y="2580191"/>
            <a:ext cx="2584823" cy="9058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B8AD8D-C72A-4046-BFD9-9F5FB8BB28EA}"/>
              </a:ext>
            </a:extLst>
          </p:cNvPr>
          <p:cNvSpPr txBox="1"/>
          <p:nvPr/>
        </p:nvSpPr>
        <p:spPr>
          <a:xfrm>
            <a:off x="0" y="349549"/>
            <a:ext cx="4764088" cy="908106"/>
          </a:xfrm>
          <a:prstGeom prst="rect">
            <a:avLst/>
          </a:prstGeom>
          <a:noFill/>
          <a:ln>
            <a:noFill/>
          </a:ln>
        </p:spPr>
        <p:txBody>
          <a:bodyPr wrap="square" lIns="45885" tIns="22942" rIns="45885" bIns="22942" rtlCol="0">
            <a:spAutoFit/>
          </a:bodyPr>
          <a:lstStyle/>
          <a:p>
            <a:pPr algn="ctr"/>
            <a:r>
              <a:rPr lang="en-US" sz="2800" b="1" dirty="0">
                <a:solidFill>
                  <a:srgbClr val="242B67"/>
                </a:solidFill>
                <a:latin typeface="Helvetica Neue"/>
                <a:cs typeface="Helvetica Neue"/>
              </a:rPr>
              <a:t>PAGAMENTI </a:t>
            </a:r>
          </a:p>
          <a:p>
            <a:pPr algn="ctr"/>
            <a:r>
              <a:rPr lang="en-US" sz="2800" b="1" dirty="0">
                <a:solidFill>
                  <a:srgbClr val="242B67"/>
                </a:solidFill>
                <a:latin typeface="Helvetica Neue"/>
                <a:cs typeface="Helvetica Neue"/>
              </a:rPr>
              <a:t>VELOCI E SICURI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638F8D-ED67-2F43-87E5-73305C66E9FE}"/>
              </a:ext>
            </a:extLst>
          </p:cNvPr>
          <p:cNvSpPr txBox="1"/>
          <p:nvPr/>
        </p:nvSpPr>
        <p:spPr>
          <a:xfrm>
            <a:off x="328957" y="1364308"/>
            <a:ext cx="4106174" cy="969662"/>
          </a:xfrm>
          <a:prstGeom prst="rect">
            <a:avLst/>
          </a:prstGeom>
          <a:noFill/>
        </p:spPr>
        <p:txBody>
          <a:bodyPr wrap="square" lIns="45885" tIns="22942" rIns="45885" bIns="22942" rtlCol="0">
            <a:spAutoFit/>
          </a:bodyPr>
          <a:lstStyle/>
          <a:p>
            <a:pPr algn="ctr"/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[COMPANY NAME] come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preferisci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: per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occuparti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meno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dei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pagamenti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e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più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del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tuo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business. </a:t>
            </a:r>
          </a:p>
        </p:txBody>
      </p:sp>
    </p:spTree>
    <p:extLst>
      <p:ext uri="{BB962C8B-B14F-4D97-AF65-F5344CB8AC3E}">
        <p14:creationId xmlns:p14="http://schemas.microsoft.com/office/powerpoint/2010/main" val="51608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23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Neue</vt:lpstr>
      <vt:lpstr>Helvetica Neue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14</cp:revision>
  <dcterms:created xsi:type="dcterms:W3CDTF">2018-07-06T16:32:06Z</dcterms:created>
  <dcterms:modified xsi:type="dcterms:W3CDTF">2021-04-06T10:37:05Z</dcterms:modified>
</cp:coreProperties>
</file>